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677BCD-E970-4579-BDAC-844E88748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9AE4D6C-9A89-4B8C-A72E-BABF9F897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17183C-E6FA-46FE-85FB-16FA64B64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CD69E2-159F-4AC2-931E-C7D36BB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05FDC3-F17A-4939-9B7B-DD561C496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231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25B7DB-3482-497A-9313-4ADA2E73E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E2B2A95-53FE-4D14-BA0C-1ED10C776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C0BCA4-0E05-492F-953C-F9962DB9C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3C680F-B1D2-493B-97D0-A264FB808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BBB50C-4B39-4B8A-B4B4-A5050E1CB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90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78674BD-2217-4A5B-A254-A8327ECCC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6BFE04D-43A6-4F65-9564-8FC1EC376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B03DA-7A3E-403D-BED1-CE9185581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AF34CD-A68C-4D3C-99B7-82D3104F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02AEDD-DB39-4878-8A82-C90BC2E1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917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30F980-5547-4FB6-8568-ECB1F0D5E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FF1F86-6594-48E5-B1DB-563508A6A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EF5119-A5D8-45A3-9414-EC70B067C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D4BE70-8F97-4B1F-BDF9-3856AAA59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242BA94-5455-42F1-A888-C76230CB0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770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585296-79EA-4BDB-AD99-1932CAF86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43252D7-DF29-4FB5-BF1B-3D345F168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7AE511-DA62-4C0A-AC5B-FDE3C9B12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86F1F4F-6DD6-4FC0-8D05-2E491F15F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782BDF-C6FA-441B-AAC2-B99F53068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593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5AFBC9-579A-4958-B6DB-081839788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0C0F0D-5541-49DB-9547-E12C72E753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1121E4E-5098-4589-AE3E-DC3457181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B3F28C0-54D3-4361-B3E1-92BECF417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A81437A-C28D-4219-BD9E-69A80867F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7799E2C-76D7-44A2-86B4-00006A8FD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05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057573-122C-48AF-A218-299B83C2B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987E46F-E88A-4DB9-B038-59311A4CE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9C5F0D2-949D-48D5-82EE-C9BFD2863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7ED2FAD-1541-4899-8091-A8F41933F4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035BA18-198A-4E4B-B29F-A7291BA7BA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B20D9C0-6577-4ACE-8D49-287E23141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1251579-56EE-47E5-86A6-46B294D27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61E9E7-5217-41C1-8615-133729D9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96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40C817-9BEF-4FC7-83BD-D625F3330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D0D5DA8-E62C-45B8-8E5F-F17BB6D1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51120A4-C9A0-4CBD-93E7-85E60EED7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F766E86-8DA4-467D-B135-02697B04E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64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FD6A8D9-9814-4A3D-B0C2-88717808A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485BEE0-9450-46E8-BBFE-B3E467D0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C4E0BE1-1468-4E37-A379-4FC9338E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0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D3ED5D-13FE-4E52-A1D0-380B67FE9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C02A21-AD15-42F1-994E-05AAF2E43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3A4C8F6-DBD8-4C9D-B81D-58FA82F00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8A5DEF5-0B3D-47CC-A330-1AAC65C59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779E5E9-7B35-49A5-8137-F918C34D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E8F7483-55D6-4FA8-8015-2A9130D5C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51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E9A943-015B-48EC-9E11-D4DBD2084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4E4FE78-5722-49D8-A279-7BADB32F5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FDE332B-4155-470F-810A-D4EF9E2A6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40E913A-C7DA-4A47-9B78-824BF68F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89020EA-AA70-4626-ADC9-14FB9963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8ADF300-F9EB-4E0F-BE51-ECA4B163B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1592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ED2D276-879B-49D3-8888-D1FFC98D8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83115F5-BCBC-4575-B50F-3FFF11660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B74EFD-28AB-45C0-9A64-F14C6FA5F7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058C0-68F7-40EF-AE87-F9EAC309485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C1E167-6245-402C-BEB2-396771F89A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32B1B4-0922-4FF3-AB4B-9C16EF96B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38175-A1D3-4FF4-BFA3-853F5CFBA3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09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1877AF-A232-4FF5-86AF-E18557672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Heavy quarkonium @ EIC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3CF808E-ADE9-41A6-A69B-A8C006CC9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en-US" altLang="ko-KR" b="1" dirty="0"/>
              <a:t>Quarkonium production mechanism</a:t>
            </a:r>
            <a:br>
              <a:rPr lang="en-US" altLang="ko-KR" dirty="0"/>
            </a:br>
            <a:r>
              <a:rPr lang="en-US" altLang="ko-KR" dirty="0"/>
              <a:t>Large </a:t>
            </a:r>
            <a:r>
              <a:rPr lang="en-US" altLang="ko-KR" dirty="0" err="1"/>
              <a:t>pT</a:t>
            </a:r>
            <a:r>
              <a:rPr lang="en-US" altLang="ko-KR" dirty="0"/>
              <a:t> production : hard process, NRQCD factorization</a:t>
            </a:r>
            <a:br>
              <a:rPr lang="en-US" altLang="ko-KR" dirty="0"/>
            </a:br>
            <a:r>
              <a:rPr lang="en-US" altLang="ko-KR" dirty="0"/>
              <a:t>Status of NRQCD factorization, matrix element determination</a:t>
            </a:r>
            <a:br>
              <a:rPr lang="en-US" altLang="ko-KR" dirty="0"/>
            </a:br>
            <a:r>
              <a:rPr lang="en-US" altLang="ko-KR" dirty="0"/>
              <a:t>Breakdown</a:t>
            </a:r>
            <a:r>
              <a:rPr lang="ko-KR" altLang="en-US" dirty="0"/>
              <a:t> </a:t>
            </a:r>
            <a:r>
              <a:rPr lang="en-US" altLang="ko-KR" dirty="0"/>
              <a:t>of</a:t>
            </a:r>
            <a:r>
              <a:rPr lang="ko-KR" altLang="en-US" dirty="0"/>
              <a:t> </a:t>
            </a:r>
            <a:r>
              <a:rPr lang="en-US" altLang="ko-KR" dirty="0"/>
              <a:t>factorization at low </a:t>
            </a:r>
            <a:r>
              <a:rPr lang="en-US" altLang="ko-KR" dirty="0" err="1"/>
              <a:t>pT</a:t>
            </a:r>
            <a:r>
              <a:rPr lang="en-US" altLang="ko-KR" dirty="0"/>
              <a:t>, </a:t>
            </a:r>
            <a:br>
              <a:rPr lang="en-US" altLang="ko-KR" dirty="0"/>
            </a:br>
            <a:r>
              <a:rPr lang="en-US" altLang="ko-KR" dirty="0"/>
              <a:t>connection with low-energy quarkonium production</a:t>
            </a:r>
          </a:p>
          <a:p>
            <a:r>
              <a:rPr lang="en-US" altLang="ko-KR" b="1" dirty="0"/>
              <a:t>Quarkonium production in ep vs LHC</a:t>
            </a:r>
          </a:p>
          <a:p>
            <a:r>
              <a:rPr lang="en-US" altLang="ko-KR" b="1" dirty="0" err="1"/>
              <a:t>Quarkonia</a:t>
            </a:r>
            <a:r>
              <a:rPr lang="en-US" altLang="ko-KR" b="1" dirty="0"/>
              <a:t> as tools?</a:t>
            </a:r>
            <a:br>
              <a:rPr lang="en-US" altLang="ko-KR" dirty="0"/>
            </a:br>
            <a:r>
              <a:rPr lang="en-US" altLang="ko-KR" dirty="0"/>
              <a:t>Production in </a:t>
            </a:r>
            <a:r>
              <a:rPr lang="en-US" altLang="ko-KR" dirty="0" err="1"/>
              <a:t>eA</a:t>
            </a:r>
            <a:r>
              <a:rPr lang="en-US" altLang="ko-KR" dirty="0"/>
              <a:t> collisions, quarkonium as PDF probe, </a:t>
            </a:r>
            <a:r>
              <a:rPr lang="en-US" altLang="ko-KR" dirty="0" err="1"/>
              <a:t>etc</a:t>
            </a:r>
            <a:endParaRPr lang="en-US" altLang="ko-KR" dirty="0"/>
          </a:p>
          <a:p>
            <a:r>
              <a:rPr lang="en-US" altLang="ko-KR" b="1" dirty="0"/>
              <a:t>Opportunities</a:t>
            </a:r>
            <a:r>
              <a:rPr lang="en-US" altLang="ko-KR" dirty="0"/>
              <a:t> : quarkonium in jet in ep vs pp</a:t>
            </a:r>
            <a:br>
              <a:rPr lang="en-US" altLang="ko-KR" dirty="0"/>
            </a:br>
            <a:r>
              <a:rPr lang="en-US" altLang="ko-KR" dirty="0"/>
              <a:t>Exotic production in ep vs pp</a:t>
            </a:r>
          </a:p>
        </p:txBody>
      </p:sp>
    </p:spTree>
    <p:extLst>
      <p:ext uri="{BB962C8B-B14F-4D97-AF65-F5344CB8AC3E}">
        <p14:creationId xmlns:p14="http://schemas.microsoft.com/office/powerpoint/2010/main" val="1056533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7240</TotalTime>
  <Words>78</Words>
  <Application>Microsoft Office PowerPoint</Application>
  <PresentationFormat>와이드스크린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Heavy quarkonium @ EIC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Heavy quarkonium @ EIC</dc:title>
  <dc:creator>heesokchung</dc:creator>
  <cp:lastModifiedBy>heesokchung</cp:lastModifiedBy>
  <cp:revision>2</cp:revision>
  <dcterms:created xsi:type="dcterms:W3CDTF">2025-07-16T06:31:03Z</dcterms:created>
  <dcterms:modified xsi:type="dcterms:W3CDTF">2025-07-21T07:11:59Z</dcterms:modified>
</cp:coreProperties>
</file>