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9" r:id="rId4"/>
    <p:sldId id="264" r:id="rId5"/>
    <p:sldId id="260" r:id="rId6"/>
    <p:sldId id="257" r:id="rId7"/>
    <p:sldId id="263" r:id="rId8"/>
    <p:sldId id="261" r:id="rId9"/>
    <p:sldId id="267" r:id="rId10"/>
    <p:sldId id="266" r:id="rId11"/>
    <p:sldId id="262" r:id="rId12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/>
    <p:restoredTop sz="94726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E633-BF51-8BDE-B29E-A7F8E8558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2B6AF-6C5F-D3FE-969C-B745C16FD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65E86-5E9D-9EAB-15F5-BE518BF3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43CCF-B5CF-7C0E-F375-811FE11B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5DBAC-C8B8-59B2-E4ED-AC9A594D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199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4C90-7F1A-6669-E0F7-898836C6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C1BB1-6A5C-AF19-555E-F0F6F0FD8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50960-B4B6-DA36-BDD1-D61DD7BE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7F571-C774-7854-296E-2ED60EC3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963C6-6BD8-E2C8-0EC2-701113E8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6349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51E8A-6B0F-5970-3403-A1D233F53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092DA-BA80-528F-D8AB-4B4A775DC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D1E39-2695-7381-4762-DB8DE40F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4C7C6-BC3B-3FE6-122F-76ABE602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57FB8-FB90-9531-CF09-485294C7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349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D508-3F09-13AA-9599-164B02C4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F272E-FBC0-CD40-1296-1DB27BFB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94C17-6C8F-C75B-FF96-36116862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BC1D5-1E20-883B-458B-B354E999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B7D6D-AD98-5473-ADD1-16F0EDFC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7075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EACA-1FB7-7172-DB31-610F8984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9AD4A-3AF1-FD54-A403-FA21494F2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FB91-631D-BC56-6CC8-4EFC3EB9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652AF-A7BE-AFE2-9950-71C40CDF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13DC4-333C-9606-CC73-83445F9B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5845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AFDB-F9BD-EF8D-A4B5-98EC9BAC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FD59E-FE43-DCDE-3797-EC0BC0D4E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93879-4535-45AB-9C81-C052458D8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1C0AB-4866-F934-E055-EB2C4353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0B7D2-C953-391D-30F2-DC503EA0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23199-C8E1-4AD0-1D72-BFF0F5F1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6715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7946-C508-09D7-1D7F-64E4B762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FDF9E-2607-7CFE-7E4D-A99B150F0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CB112-7B1C-7E69-750B-19B0D40BD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DFF7E-C884-6AE5-7179-7DD3E39AE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4F5AF-A78A-C9F7-5C0E-AA1ADF402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1EAA2-EA45-C991-7F36-D41E0282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03A31-2FFA-4BE2-852E-F02E4E7B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EE876-21E1-504A-EAA3-F75019F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6832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0545-3C05-4D77-47B2-14C9BC615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65A53-68F9-D560-2CDA-AC73805D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148C0-C7D5-DCD4-7320-ED9D6650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95860-3616-35FE-52F4-0F4701CB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3575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3AD11-83F4-5F78-9EDA-20FF7AD7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DAB64-2697-1081-EBCF-67C4ECF7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65FE0-DA6A-507E-66A0-608A1483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0260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4DCD-38F1-1A67-8956-9FFC16CE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3F21-FFF4-0C9A-5921-B91517C21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A0202-2851-FD36-C42E-655EA80FE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62A1-D979-ABD4-EB3E-7F5643FE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BD1DC-7502-DE9B-1F3A-4DCB92E7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ED149-3C3C-1BE5-9A77-7015E5D0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3877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35DA-1A72-54C4-4D00-31E0512A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FF7BC-697B-FDED-55AC-06B24837C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F4529-5F22-7825-F29A-F2C2984EB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1DB80-9AFF-FA00-2CD2-A82EAA94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D8AA1-735F-C0A4-6CB2-526ADB8B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5FED1-F755-8198-1286-1A5509BF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9393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B4EF5-245A-7CCC-1C4D-1E73882F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DD44A-1DEE-3EAD-95FF-A544A89F7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DDA5-D1C1-D29F-B3ED-832A98702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42FAA1-71A6-CE41-B638-16FE1A767A41}" type="datetimeFigureOut">
              <a:rPr lang="en-CN" smtClean="0"/>
              <a:t>2025/7/16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653D4-1912-A032-6D89-E7ABDBFAE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FF0D4-8846-7341-95D2-521610389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CAF89-C751-7A43-A5B8-AE60FDB887B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3599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verleaf.com/5743574229jzvxcxkkzycw#54437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overleaf.com/5743574229jzvxcxkkzycw#54437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rf.re.kr/biz/notice/view?menu_no=362&amp;page=1&amp;nts_no=233008&amp;biz_no=13&amp;target=&amp;biz_not_gubn=result&amp;search_type=ALL&amp;search_keyword1=%EC%84%A0%EB%8F%84%EC%97%B0%EA%B5%AC%EC%84%BC%ED%84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09722B-D447-176A-F5C7-A5387EA5AAB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122363"/>
                <a:ext cx="9144000" cy="1174270"/>
              </a:xfrm>
            </p:spPr>
            <p:txBody>
              <a:bodyPr/>
              <a:lstStyle/>
              <a:p>
                <a:r>
                  <a:rPr lang="en-US" altLang="zh-CN" dirty="0"/>
                  <a:t>6th</a:t>
                </a:r>
                <a:r>
                  <a:rPr lang="en-US" dirty="0"/>
                  <a:t> </a:t>
                </a:r>
                <a:r>
                  <a:rPr lang="en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CN" dirty="0"/>
                  <a:t> </a:t>
                </a:r>
                <a:r>
                  <a:rPr lang="ko-KR" altLang="en-US" dirty="0"/>
                  <a:t>미팅 안건</a:t>
                </a:r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09722B-D447-176A-F5C7-A5387EA5A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122363"/>
                <a:ext cx="9144000" cy="1174270"/>
              </a:xfrm>
              <a:blipFill>
                <a:blip r:embed="rId2"/>
                <a:stretch>
                  <a:fillRect t="-4301" b="-365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3B44ABD1-F673-EA97-701A-D43745296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N" dirty="0"/>
              <a:t>2025</a:t>
            </a:r>
            <a:r>
              <a:rPr lang="ko-KR" altLang="en-US" dirty="0"/>
              <a:t>년</a:t>
            </a:r>
            <a:r>
              <a:rPr lang="en-CN" dirty="0"/>
              <a:t>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16</a:t>
            </a:r>
            <a:r>
              <a:rPr lang="ko-KR" altLang="en-US" dirty="0"/>
              <a:t>일</a:t>
            </a:r>
            <a:endParaRPr lang="en-US" altLang="ko-KR" dirty="0"/>
          </a:p>
          <a:p>
            <a:r>
              <a:rPr lang="ko-KR" altLang="en-US" dirty="0" err="1"/>
              <a:t>부경대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미팅참가자</a:t>
            </a:r>
            <a:r>
              <a:rPr lang="en-US" altLang="ko-KR" dirty="0"/>
              <a:t>:</a:t>
            </a:r>
            <a:r>
              <a:rPr lang="ko-KR" altLang="en-US" dirty="0"/>
              <a:t> 이정일</a:t>
            </a:r>
            <a:r>
              <a:rPr lang="en-US" altLang="ko-KR" dirty="0"/>
              <a:t>,</a:t>
            </a:r>
            <a:r>
              <a:rPr lang="ko-KR" altLang="en-US" dirty="0"/>
              <a:t> 김세용</a:t>
            </a:r>
            <a:r>
              <a:rPr lang="en-US" altLang="ko-KR" dirty="0"/>
              <a:t>,</a:t>
            </a:r>
            <a:r>
              <a:rPr lang="ko-KR" altLang="en-US" dirty="0"/>
              <a:t> 김철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남승일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김용선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강대경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이종완</a:t>
            </a:r>
            <a:r>
              <a:rPr lang="en-US" altLang="ko-KR" dirty="0"/>
              <a:t>,</a:t>
            </a:r>
            <a:r>
              <a:rPr lang="ko-KR" altLang="en-US" dirty="0"/>
              <a:t> 박성우</a:t>
            </a:r>
            <a:r>
              <a:rPr lang="en-US" altLang="ko-KR" dirty="0"/>
              <a:t>,</a:t>
            </a:r>
            <a:r>
              <a:rPr lang="ko-KR" altLang="en-US" dirty="0"/>
              <a:t>권태현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05767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95BC62-E850-8BB2-E50D-08D1AA9AD8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Thanks </a:t>
                </a:r>
                <a:r>
                  <a:rPr lang="en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ians!</a:t>
                </a:r>
                <a:br>
                  <a:rPr lang="en-US" dirty="0"/>
                </a:br>
                <a:r>
                  <a:rPr lang="en-US" dirty="0"/>
                  <a:t>Let’s Keep in Touch, All!! </a:t>
                </a:r>
                <a:endParaRPr lang="en-C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95BC62-E850-8BB2-E50D-08D1AA9AD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41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69A78-0FC9-F22A-57DC-8D1B0439B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7955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ED334-DC1C-3983-E6EF-73044F201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60F6-D64D-EF9E-E889-A471B3EF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695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지난 안건</a:t>
            </a:r>
            <a:r>
              <a:rPr lang="en-US" altLang="ko-KR" sz="4000" dirty="0"/>
              <a:t>3:</a:t>
            </a:r>
            <a:r>
              <a:rPr lang="ko-KR" altLang="en-US" sz="4000" dirty="0"/>
              <a:t> 공동 논문</a:t>
            </a:r>
            <a:endParaRPr lang="en-C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4DA1-D806-7524-4252-905B6140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820"/>
            <a:ext cx="9848353" cy="5255812"/>
          </a:xfrm>
        </p:spPr>
        <p:txBody>
          <a:bodyPr>
            <a:normAutofit/>
          </a:bodyPr>
          <a:lstStyle/>
          <a:p>
            <a:pPr lvl="1"/>
            <a:r>
              <a:rPr lang="en-US" altLang="ko-KR" dirty="0"/>
              <a:t>JKPS </a:t>
            </a:r>
            <a:r>
              <a:rPr lang="ko-KR" altLang="en-US" dirty="0"/>
              <a:t>리뷰제출 </a:t>
            </a:r>
            <a:r>
              <a:rPr lang="en-US" altLang="ko-KR" dirty="0"/>
              <a:t>( </a:t>
            </a:r>
            <a:r>
              <a:rPr lang="ko-KR" altLang="en-US" dirty="0"/>
              <a:t>편집자 </a:t>
            </a:r>
            <a:r>
              <a:rPr lang="ko-KR" altLang="en-US" dirty="0" err="1"/>
              <a:t>강세종</a:t>
            </a:r>
            <a:r>
              <a:rPr lang="ko-KR" altLang="en-US" dirty="0"/>
              <a:t> 교수</a:t>
            </a:r>
            <a:r>
              <a:rPr lang="en-US" altLang="ko-KR" dirty="0"/>
              <a:t>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Review &amp; perspective</a:t>
            </a:r>
            <a:r>
              <a:rPr lang="en-US" altLang="ko-KR" b="1" dirty="0"/>
              <a:t>/opportunity</a:t>
            </a:r>
            <a:r>
              <a:rPr lang="ko-KR" altLang="en-US" b="1" dirty="0"/>
              <a:t> </a:t>
            </a:r>
            <a:r>
              <a:rPr lang="en-US" altLang="ko-KR" b="1" dirty="0"/>
              <a:t>for EIC</a:t>
            </a:r>
            <a:endParaRPr lang="en-US" b="1" dirty="0"/>
          </a:p>
          <a:p>
            <a:pPr lvl="2"/>
            <a:r>
              <a:rPr lang="ko-KR" altLang="en-US" dirty="0" err="1"/>
              <a:t>쿼코니움</a:t>
            </a:r>
            <a:r>
              <a:rPr lang="en-US" altLang="ko-KR" dirty="0"/>
              <a:t>/</a:t>
            </a:r>
            <a:r>
              <a:rPr lang="en-US" altLang="ko-KR" strike="sngStrike" dirty="0"/>
              <a:t>heavy flavor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production mechanism</a:t>
            </a:r>
            <a:endParaRPr lang="en-US" altLang="ko-KR" dirty="0">
              <a:solidFill>
                <a:srgbClr val="00B0F0"/>
              </a:solidFill>
            </a:endParaRPr>
          </a:p>
          <a:p>
            <a:pPr lvl="3"/>
            <a:r>
              <a:rPr lang="ko-KR" altLang="en-US" dirty="0" err="1">
                <a:solidFill>
                  <a:srgbClr val="00B0F0"/>
                </a:solidFill>
              </a:rPr>
              <a:t>정희석</a:t>
            </a:r>
            <a:r>
              <a:rPr lang="en-US" altLang="ko-KR" dirty="0"/>
              <a:t>/</a:t>
            </a:r>
            <a:r>
              <a:rPr lang="ko-KR" altLang="en-US" dirty="0"/>
              <a:t>이정일</a:t>
            </a:r>
            <a:r>
              <a:rPr lang="en-US" altLang="ko-KR" dirty="0"/>
              <a:t>/</a:t>
            </a:r>
            <a:r>
              <a:rPr lang="ko-KR" altLang="en-US" dirty="0"/>
              <a:t>김세용</a:t>
            </a:r>
            <a:r>
              <a:rPr lang="en-US" altLang="ko-KR" dirty="0"/>
              <a:t>/</a:t>
            </a:r>
            <a:r>
              <a:rPr lang="ko-KR" altLang="en-US" dirty="0" err="1"/>
              <a:t>강대경</a:t>
            </a:r>
            <a:r>
              <a:rPr lang="en-US" altLang="ko-KR" dirty="0"/>
              <a:t>/</a:t>
            </a:r>
          </a:p>
          <a:p>
            <a:pPr lvl="2"/>
            <a:r>
              <a:rPr lang="en-US" altLang="ko-KR" dirty="0"/>
              <a:t>jet physics</a:t>
            </a:r>
          </a:p>
          <a:p>
            <a:pPr lvl="3"/>
            <a:r>
              <a:rPr lang="ko-KR" altLang="en-US" dirty="0">
                <a:solidFill>
                  <a:srgbClr val="00B0F0"/>
                </a:solidFill>
              </a:rPr>
              <a:t>김철</a:t>
            </a:r>
            <a:r>
              <a:rPr lang="en-US" altLang="ko-KR" dirty="0"/>
              <a:t>/</a:t>
            </a:r>
            <a:r>
              <a:rPr lang="ko-KR" altLang="en-US" dirty="0"/>
              <a:t>권태현</a:t>
            </a:r>
            <a:endParaRPr lang="en-US" altLang="ko-KR" dirty="0"/>
          </a:p>
          <a:p>
            <a:pPr lvl="2"/>
            <a:r>
              <a:rPr lang="en-US" altLang="ko-KR" dirty="0"/>
              <a:t> Event shapes: thrust, EEC</a:t>
            </a:r>
          </a:p>
          <a:p>
            <a:pPr lvl="3"/>
            <a:r>
              <a:rPr lang="ko-KR" altLang="en-US" dirty="0" err="1">
                <a:solidFill>
                  <a:srgbClr val="00B0F0"/>
                </a:solidFill>
              </a:rPr>
              <a:t>강대경</a:t>
            </a:r>
            <a:r>
              <a:rPr lang="en-US" altLang="ko-KR" dirty="0"/>
              <a:t>/</a:t>
            </a:r>
            <a:r>
              <a:rPr lang="ko-KR" altLang="en-US" dirty="0" err="1"/>
              <a:t>이준학</a:t>
            </a:r>
            <a:endParaRPr lang="en-US" altLang="ko-KR" dirty="0"/>
          </a:p>
          <a:p>
            <a:pPr lvl="2"/>
            <a:r>
              <a:rPr lang="en-US" altLang="ko-KR" dirty="0"/>
              <a:t>Meson structure study: Sulivan process, Kaon PDF, Heavy meson PDF</a:t>
            </a:r>
            <a:r>
              <a:rPr lang="ko-KR" altLang="en-US" dirty="0"/>
              <a:t> </a:t>
            </a:r>
            <a:r>
              <a:rPr lang="en-US" altLang="ko-KR" dirty="0"/>
              <a:t>(J/psi LCDA) </a:t>
            </a:r>
          </a:p>
          <a:p>
            <a:pPr lvl="3"/>
            <a:r>
              <a:rPr lang="ko-KR" altLang="en-US" dirty="0" err="1">
                <a:solidFill>
                  <a:srgbClr val="00B0F0"/>
                </a:solidFill>
              </a:rPr>
              <a:t>남승일</a:t>
            </a:r>
            <a:r>
              <a:rPr lang="en-US" altLang="ko-KR" dirty="0">
                <a:solidFill>
                  <a:srgbClr val="00B0F0"/>
                </a:solidFill>
              </a:rPr>
              <a:t>/</a:t>
            </a:r>
            <a:r>
              <a:rPr lang="ko-KR" altLang="en-US" dirty="0" err="1">
                <a:solidFill>
                  <a:srgbClr val="00B0F0"/>
                </a:solidFill>
              </a:rPr>
              <a:t>김용선</a:t>
            </a:r>
            <a:r>
              <a:rPr lang="en-US" altLang="ko-KR" dirty="0">
                <a:solidFill>
                  <a:srgbClr val="00B0F0"/>
                </a:solidFill>
              </a:rPr>
              <a:t>/</a:t>
            </a:r>
            <a:r>
              <a:rPr lang="ko-KR" altLang="en-US" dirty="0" err="1">
                <a:solidFill>
                  <a:srgbClr val="00B0F0"/>
                </a:solidFill>
              </a:rPr>
              <a:t>이종완</a:t>
            </a:r>
            <a:endParaRPr lang="en-US" altLang="ko-KR" dirty="0">
              <a:solidFill>
                <a:srgbClr val="00B0F0"/>
              </a:solidFill>
            </a:endParaRPr>
          </a:p>
          <a:p>
            <a:pPr lvl="3"/>
            <a:endParaRPr lang="en-US" altLang="ko-KR" dirty="0"/>
          </a:p>
          <a:p>
            <a:pPr lvl="1"/>
            <a:r>
              <a:rPr lang="ko-KR" altLang="en-US" dirty="0"/>
              <a:t>연구논문</a:t>
            </a:r>
            <a:r>
              <a:rPr lang="en-US" altLang="ko-KR" dirty="0"/>
              <a:t>: </a:t>
            </a:r>
          </a:p>
          <a:p>
            <a:pPr lvl="2"/>
            <a:r>
              <a:rPr lang="en-US" altLang="ko-KR" dirty="0"/>
              <a:t>EPIC</a:t>
            </a:r>
            <a:r>
              <a:rPr lang="ko-KR" altLang="en-US" dirty="0"/>
              <a:t> 검출기 성능에서의 </a:t>
            </a:r>
            <a:r>
              <a:rPr lang="ko-KR" altLang="en-US" dirty="0" err="1"/>
              <a:t>기대값</a:t>
            </a:r>
            <a:r>
              <a:rPr lang="ko-KR" altLang="en-US" dirty="0"/>
              <a:t> </a:t>
            </a:r>
            <a:r>
              <a:rPr lang="en-US" altLang="ko-KR" dirty="0"/>
              <a:t>: quarkonium, heavy flavor,</a:t>
            </a:r>
            <a:r>
              <a:rPr lang="ko-KR" altLang="en-US" dirty="0"/>
              <a:t> </a:t>
            </a:r>
            <a:r>
              <a:rPr lang="en-US" altLang="ko-KR" dirty="0"/>
              <a:t>DVCS</a:t>
            </a:r>
          </a:p>
          <a:p>
            <a:pPr lvl="1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65766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C14B-8405-6140-B864-2484D092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안건 </a:t>
            </a:r>
            <a:r>
              <a:rPr lang="en-US" altLang="ko-KR" dirty="0"/>
              <a:t>-1:</a:t>
            </a:r>
            <a:r>
              <a:rPr lang="ko-KR" altLang="en-US" dirty="0"/>
              <a:t> </a:t>
            </a:r>
            <a:r>
              <a:rPr lang="en-US" altLang="ko-KR" dirty="0"/>
              <a:t>7</a:t>
            </a:r>
            <a:r>
              <a:rPr lang="ko-KR" altLang="en-US" dirty="0"/>
              <a:t>차 미팅</a:t>
            </a:r>
            <a:r>
              <a:rPr lang="en-US" altLang="ko-KR" dirty="0"/>
              <a:t>?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F4DF2-7FB6-7A6D-D728-8DB4080AC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일시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</a:t>
            </a:r>
            <a:r>
              <a:rPr lang="en-US" altLang="ko-KR" dirty="0"/>
              <a:t> </a:t>
            </a:r>
            <a:r>
              <a:rPr lang="ko-KR" altLang="en-US" dirty="0"/>
              <a:t>시간 추후 결정</a:t>
            </a:r>
            <a:endParaRPr lang="en-US" altLang="ko-KR" dirty="0"/>
          </a:p>
          <a:p>
            <a:r>
              <a:rPr lang="ko-KR" altLang="en-US" dirty="0"/>
              <a:t>장소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ko-KR" altLang="en-US" dirty="0" err="1"/>
              <a:t>과기대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김철 교수</a:t>
            </a:r>
            <a:r>
              <a:rPr lang="en-US" altLang="ko-KR" dirty="0"/>
              <a:t>)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중요안건</a:t>
            </a:r>
            <a:r>
              <a:rPr lang="en-US" altLang="ko-KR" dirty="0">
                <a:solidFill>
                  <a:srgbClr val="FF0000"/>
                </a:solidFill>
              </a:rPr>
              <a:t>: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review draft </a:t>
            </a:r>
            <a:r>
              <a:rPr lang="ko-KR" altLang="en-US" dirty="0">
                <a:solidFill>
                  <a:srgbClr val="FF0000"/>
                </a:solidFill>
              </a:rPr>
              <a:t>점검</a:t>
            </a:r>
            <a:endParaRPr lang="en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1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85716-6048-1767-AA7E-DCAA5E4A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ko-KR" altLang="en-US" sz="3200"/>
              <a:t>안건 </a:t>
            </a:r>
            <a:r>
              <a:rPr lang="en-US" altLang="ko-KR" sz="3200"/>
              <a:t>0:</a:t>
            </a:r>
            <a:r>
              <a:rPr lang="ko-KR" altLang="en-US" sz="3200"/>
              <a:t> 지난 미팅</a:t>
            </a:r>
            <a:endParaRPr lang="en-CN" sz="32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5B06F8-36D6-B8C7-C316-3620DB7D1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endParaRPr lang="en-CN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256622-35F9-8CF3-C784-8DAD5146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42" y="2580143"/>
            <a:ext cx="9164350" cy="3459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A450D-70FD-FDFB-E421-4FC61DCF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498" y="19895"/>
            <a:ext cx="4821958" cy="3483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ABE52-165A-5135-283C-5B1EA3D0FD92}"/>
              </a:ext>
            </a:extLst>
          </p:cNvPr>
          <p:cNvSpPr txBox="1">
            <a:spLocks/>
          </p:cNvSpPr>
          <p:nvPr/>
        </p:nvSpPr>
        <p:spPr>
          <a:xfrm>
            <a:off x="402030" y="6093043"/>
            <a:ext cx="9164350" cy="986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ko-KR" altLang="en-US" sz="3200" dirty="0"/>
              <a:t>회의내용을 </a:t>
            </a:r>
            <a:r>
              <a:rPr lang="en-US" altLang="ko-KR" sz="3200" dirty="0"/>
              <a:t>BNL </a:t>
            </a:r>
            <a:r>
              <a:rPr lang="ko-KR" altLang="en-US" sz="3200" dirty="0"/>
              <a:t>부소장에서 제공 </a:t>
            </a:r>
            <a:r>
              <a:rPr lang="en-US" altLang="ko-KR" sz="3200" dirty="0"/>
              <a:t>(</a:t>
            </a:r>
            <a:r>
              <a:rPr lang="ko-KR" altLang="en-US" sz="3200" dirty="0" err="1"/>
              <a:t>김용선</a:t>
            </a:r>
            <a:r>
              <a:rPr lang="ko-KR" altLang="en-US" sz="3200" dirty="0"/>
              <a:t> 교수</a:t>
            </a:r>
            <a:r>
              <a:rPr lang="en-US" altLang="ko-KR" sz="3200" dirty="0"/>
              <a:t>)</a:t>
            </a:r>
            <a:endParaRPr lang="en-CN" sz="3200" dirty="0"/>
          </a:p>
        </p:txBody>
      </p:sp>
    </p:spTree>
    <p:extLst>
      <p:ext uri="{BB962C8B-B14F-4D97-AF65-F5344CB8AC3E}">
        <p14:creationId xmlns:p14="http://schemas.microsoft.com/office/powerpoint/2010/main" val="157362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C1A0-2852-5947-654A-1EDE0F964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A201-D204-E10D-B975-19910276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안건 </a:t>
            </a:r>
            <a:r>
              <a:rPr lang="en-US" altLang="ko-KR" sz="4000" dirty="0"/>
              <a:t>1:</a:t>
            </a:r>
            <a:r>
              <a:rPr lang="ko-KR" altLang="en-US" sz="4000" dirty="0"/>
              <a:t> </a:t>
            </a:r>
            <a:r>
              <a:rPr lang="en-US" sz="4000" dirty="0"/>
              <a:t>Collaboration</a:t>
            </a:r>
            <a:r>
              <a:rPr lang="ko-KR" altLang="en-US" sz="4000" dirty="0"/>
              <a:t> 명칭</a:t>
            </a:r>
            <a:endParaRPr lang="en-C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CFE0B-5668-CCD4-C988-A5848FBA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4702"/>
          <a:stretch>
            <a:fillRect/>
          </a:stretch>
        </p:blipFill>
        <p:spPr>
          <a:xfrm>
            <a:off x="350519" y="1728216"/>
            <a:ext cx="6009855" cy="3694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5F166-2B81-F3BD-31A8-B6CCDB3AA9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00969" y="1257953"/>
                <a:ext cx="4947776" cy="3871832"/>
              </a:xfrm>
            </p:spPr>
            <p:txBody>
              <a:bodyPr anchor="ctr">
                <a:normAutofit lnSpcReduction="10000"/>
              </a:bodyPr>
              <a:lstStyle/>
              <a:p>
                <a:pPr lvl="1"/>
                <a:r>
                  <a:rPr lang="en-US" sz="3200" b="1" dirty="0">
                    <a:solidFill>
                      <a:srgbClr val="00B0F0"/>
                    </a:solidFill>
                  </a:rPr>
                  <a:t>EIC Phenomenology</a:t>
                </a:r>
              </a:p>
              <a:p>
                <a:pPr lvl="1"/>
                <a:r>
                  <a:rPr lang="en-US" sz="3200" dirty="0"/>
                  <a:t>EIC </a:t>
                </a:r>
                <a:r>
                  <a:rPr lang="en-US" sz="3200" dirty="0" err="1"/>
                  <a:t>Pheno</a:t>
                </a:r>
                <a:r>
                  <a:rPr lang="en-US" sz="3200" dirty="0"/>
                  <a:t>.</a:t>
                </a:r>
              </a:p>
              <a:p>
                <a:pPr lvl="1"/>
                <a:r>
                  <a:rPr lang="en-US" sz="3200" dirty="0"/>
                  <a:t>EICP</a:t>
                </a:r>
              </a:p>
              <a:p>
                <a:pPr lvl="1"/>
                <a:r>
                  <a:rPr lang="en-CN" sz="3200" dirty="0"/>
                  <a:t>EIC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ko-KR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CN" sz="3200" b="1" dirty="0" smtClean="0">
                        <a:solidFill>
                          <a:srgbClr val="00B0F0"/>
                        </a:solidFill>
                      </a:rPr>
                      <m:t>EIC</m:t>
                    </m:r>
                    <m:r>
                      <a:rPr lang="en-US" altLang="ko-KR" sz="32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en-CN" sz="3200" b="1" dirty="0"/>
              </a:p>
              <a:p>
                <a:pPr lvl="1"/>
                <a:r>
                  <a:rPr lang="en-CN" sz="3200" dirty="0"/>
                  <a:t>EIC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5400" b="0" dirty="0"/>
              </a:p>
              <a:p>
                <a:pPr lvl="1"/>
                <a:endParaRPr lang="en-CN" sz="3200" dirty="0"/>
              </a:p>
              <a:p>
                <a:pPr lvl="1"/>
                <a:r>
                  <a:rPr lang="ko-KR" altLang="en-US" sz="3200" dirty="0"/>
                  <a:t>로고</a:t>
                </a:r>
                <a:r>
                  <a:rPr lang="en-US" altLang="ko-KR" sz="3200" dirty="0"/>
                  <a:t>:</a:t>
                </a:r>
                <a:r>
                  <a:rPr lang="ko-KR" altLang="en-US" sz="3200" dirty="0"/>
                  <a:t> 추후 콘테스트로 결정</a:t>
                </a:r>
                <a:endParaRPr lang="en-CN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5F166-2B81-F3BD-31A8-B6CCDB3AA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00969" y="1257953"/>
                <a:ext cx="4947776" cy="3871832"/>
              </a:xfrm>
              <a:blipFill>
                <a:blip r:embed="rId3"/>
                <a:stretch>
                  <a:fillRect t="-651" r="-256" b="-9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5CB95B4-FAAD-9A22-4B6F-5A8121BD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969" y="5242614"/>
            <a:ext cx="2416629" cy="1359354"/>
          </a:xfrm>
          <a:prstGeom prst="rect">
            <a:avLst/>
          </a:prstGeom>
        </p:spPr>
      </p:pic>
      <p:pic>
        <p:nvPicPr>
          <p:cNvPr id="6" name="Picture 5" descr="A close-up of a network&#10;&#10;AI-generated content may be incorrect.">
            <a:extLst>
              <a:ext uri="{FF2B5EF4-FFF2-40B4-BE49-F238E27FC236}">
                <a16:creationId xmlns:a16="http://schemas.microsoft.com/office/drawing/2014/main" id="{8228374E-0B32-1A98-B337-8E65C3479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8918" y="5422392"/>
            <a:ext cx="1138902" cy="11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0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68FE3-CDA7-56C4-2194-6624D9ADF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909E-1EB1-0B30-79CF-732E7282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안건 </a:t>
            </a:r>
            <a:r>
              <a:rPr lang="en-US" altLang="ko-KR" dirty="0"/>
              <a:t>2:</a:t>
            </a:r>
            <a:r>
              <a:rPr lang="ko-KR" altLang="en-US" dirty="0"/>
              <a:t> </a:t>
            </a:r>
            <a:r>
              <a:rPr lang="en-US" altLang="ko-KR" dirty="0"/>
              <a:t>KPS</a:t>
            </a:r>
            <a:r>
              <a:rPr lang="ko-KR" altLang="en-US" dirty="0"/>
              <a:t>학회 </a:t>
            </a:r>
            <a:r>
              <a:rPr lang="en-US" altLang="ko-KR" dirty="0"/>
              <a:t>EIC </a:t>
            </a:r>
            <a:r>
              <a:rPr lang="en-US" altLang="ko-KR" dirty="0" err="1"/>
              <a:t>pheno</a:t>
            </a:r>
            <a:r>
              <a:rPr lang="en-US" altLang="ko-KR" dirty="0"/>
              <a:t>. </a:t>
            </a:r>
            <a:r>
              <a:rPr lang="ko-KR" altLang="en-US" dirty="0"/>
              <a:t>세션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683D-86C9-061D-FB06-5B943247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371"/>
            <a:ext cx="10515600" cy="48421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ko-KR" altLang="en-US" dirty="0"/>
              <a:t>핵물리 분과위원장 안정근 교수에 연락</a:t>
            </a:r>
            <a:r>
              <a:rPr lang="en-US" altLang="ko-KR" dirty="0"/>
              <a:t> (</a:t>
            </a:r>
            <a:r>
              <a:rPr lang="ko-KR" altLang="en-US" dirty="0" err="1"/>
              <a:t>남승일</a:t>
            </a:r>
            <a:r>
              <a:rPr lang="ko-KR" altLang="en-US" dirty="0"/>
              <a:t> 교수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 err="1"/>
              <a:t>문동호</a:t>
            </a:r>
            <a:r>
              <a:rPr lang="ko-KR" altLang="en-US" dirty="0"/>
              <a:t> 간사 </a:t>
            </a:r>
            <a:r>
              <a:rPr lang="en-US" dirty="0"/>
              <a:t>Bilateral Exchange</a:t>
            </a:r>
            <a:r>
              <a:rPr lang="ko-KR" altLang="en-US" dirty="0"/>
              <a:t> 제안서 제출 </a:t>
            </a:r>
            <a:r>
              <a:rPr lang="en-US" altLang="ko-KR" dirty="0"/>
              <a:t>(7</a:t>
            </a:r>
            <a:r>
              <a:rPr lang="ko-KR" altLang="en-US" dirty="0"/>
              <a:t>월</a:t>
            </a:r>
            <a:r>
              <a:rPr lang="en-US" altLang="ko-KR" dirty="0"/>
              <a:t>11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00B0F0"/>
                </a:solidFill>
              </a:rPr>
              <a:t>심사기간 </a:t>
            </a:r>
            <a:r>
              <a:rPr lang="en-US" altLang="ko-KR" dirty="0">
                <a:solidFill>
                  <a:srgbClr val="00B0F0"/>
                </a:solidFill>
              </a:rPr>
              <a:t>2</a:t>
            </a:r>
            <a:r>
              <a:rPr lang="ko-KR" altLang="en-US" dirty="0">
                <a:solidFill>
                  <a:srgbClr val="00B0F0"/>
                </a:solidFill>
              </a:rPr>
              <a:t>주</a:t>
            </a:r>
            <a:r>
              <a:rPr lang="en-US" altLang="ko-KR" dirty="0">
                <a:solidFill>
                  <a:srgbClr val="00B0F0"/>
                </a:solidFill>
              </a:rPr>
              <a:t>?</a:t>
            </a:r>
          </a:p>
          <a:p>
            <a:pPr lvl="1"/>
            <a:r>
              <a:rPr lang="ko-KR" altLang="en-US" dirty="0"/>
              <a:t>이슈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00B0F0"/>
                </a:solidFill>
              </a:rPr>
              <a:t>2</a:t>
            </a:r>
            <a:r>
              <a:rPr lang="ko-KR" altLang="en-US" dirty="0">
                <a:solidFill>
                  <a:srgbClr val="00B0F0"/>
                </a:solidFill>
              </a:rPr>
              <a:t>개 제안서 </a:t>
            </a:r>
            <a:r>
              <a:rPr lang="en-US" altLang="ko-KR" dirty="0"/>
              <a:t>(</a:t>
            </a:r>
            <a:r>
              <a:rPr lang="ko-KR" altLang="en-US" dirty="0"/>
              <a:t>한일</a:t>
            </a:r>
            <a:r>
              <a:rPr lang="en-US" altLang="ko-KR" dirty="0"/>
              <a:t> </a:t>
            </a:r>
            <a:r>
              <a:rPr lang="ko-KR" altLang="en-US" dirty="0"/>
              <a:t>문준영 박사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한중미</a:t>
            </a:r>
            <a:r>
              <a:rPr lang="en-US" altLang="ko-KR" dirty="0"/>
              <a:t>)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A08121-1491-8AF9-188A-98A8EC525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1" y="3521673"/>
            <a:ext cx="5815693" cy="3336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608A4B-2A7D-A432-F904-B46A283A6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505" y="3092532"/>
            <a:ext cx="7772400" cy="6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3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D3087-E0E2-2074-05B6-4D7451E6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ko-KR" altLang="en-US" sz="3700" dirty="0"/>
              <a:t>안건</a:t>
            </a:r>
            <a:r>
              <a:rPr lang="en-US" altLang="ko-KR" sz="3700" dirty="0"/>
              <a:t>3:</a:t>
            </a:r>
            <a:r>
              <a:rPr lang="ko-KR" altLang="en-US" sz="3700" dirty="0"/>
              <a:t> </a:t>
            </a:r>
            <a:br>
              <a:rPr lang="en-US" altLang="ko-KR" sz="3700" dirty="0"/>
            </a:br>
            <a:r>
              <a:rPr lang="ko-KR" altLang="en-US" sz="3700" dirty="0"/>
              <a:t>리뷰 논문</a:t>
            </a:r>
            <a:endParaRPr lang="en-CN" sz="37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C0F4A-CF56-1A4A-AC28-B2180748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1380"/>
            <a:ext cx="7227680" cy="1154580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en-US" altLang="ko-KR" sz="2200" dirty="0"/>
              <a:t>JKPS </a:t>
            </a:r>
            <a:r>
              <a:rPr lang="ko-KR" altLang="en-US" sz="2200" dirty="0"/>
              <a:t>리뷰제출 </a:t>
            </a:r>
            <a:r>
              <a:rPr lang="en-US" altLang="ko-KR" sz="2200" dirty="0"/>
              <a:t>( </a:t>
            </a:r>
            <a:r>
              <a:rPr lang="ko-KR" altLang="en-US" sz="2200" dirty="0"/>
              <a:t>편집자 </a:t>
            </a:r>
            <a:r>
              <a:rPr lang="ko-KR" altLang="en-US" sz="2200" dirty="0" err="1"/>
              <a:t>강세종</a:t>
            </a:r>
            <a:r>
              <a:rPr lang="ko-KR" altLang="en-US" sz="2200" dirty="0"/>
              <a:t> 교수</a:t>
            </a:r>
            <a:r>
              <a:rPr lang="en-US" altLang="ko-KR" sz="2200" dirty="0"/>
              <a:t>)</a:t>
            </a:r>
          </a:p>
          <a:p>
            <a:pPr lvl="1"/>
            <a:r>
              <a:rPr lang="en-US" altLang="ko-KR" sz="2200" dirty="0"/>
              <a:t>Draft </a:t>
            </a:r>
            <a:r>
              <a:rPr lang="ko-KR" altLang="en-US" sz="2200" dirty="0"/>
              <a:t>작성</a:t>
            </a:r>
            <a:r>
              <a:rPr lang="en-US" altLang="ko-KR" sz="2200" dirty="0"/>
              <a:t>:</a:t>
            </a:r>
            <a:r>
              <a:rPr lang="ko-KR" altLang="en-US" sz="2200" dirty="0"/>
              <a:t> </a:t>
            </a:r>
            <a:r>
              <a:rPr lang="ko-KR" altLang="en-US" sz="2200" dirty="0" err="1"/>
              <a:t>김용선교수</a:t>
            </a:r>
            <a:r>
              <a:rPr lang="ko-KR" altLang="en-US" sz="2200" dirty="0"/>
              <a:t> </a:t>
            </a:r>
            <a:r>
              <a:rPr lang="en-US" altLang="ko-KR" sz="2200" dirty="0"/>
              <a:t>@</a:t>
            </a:r>
            <a:r>
              <a:rPr lang="ko-KR" altLang="en-US" sz="2200" dirty="0"/>
              <a:t> </a:t>
            </a:r>
            <a:r>
              <a:rPr lang="en-US" altLang="ko-KR" sz="2200" dirty="0">
                <a:hlinkClick r:id="rId2"/>
              </a:rPr>
              <a:t>overleaf</a:t>
            </a:r>
            <a:r>
              <a:rPr lang="ko-KR" altLang="en-US" sz="2200" dirty="0"/>
              <a:t> </a:t>
            </a:r>
            <a:r>
              <a:rPr lang="en-US" altLang="ko-KR" sz="2200" dirty="0"/>
              <a:t>https://</a:t>
            </a:r>
            <a:r>
              <a:rPr lang="en-US" altLang="ko-KR" sz="2200" dirty="0" err="1"/>
              <a:t>www.overleaf.com</a:t>
            </a:r>
            <a:r>
              <a:rPr lang="en-US" altLang="ko-KR" sz="2200" dirty="0"/>
              <a:t>/5743574229jzvxcxkkzycw#54437d</a:t>
            </a:r>
          </a:p>
          <a:p>
            <a:pPr lvl="1"/>
            <a:endParaRPr lang="en-US" sz="2200" b="1" dirty="0"/>
          </a:p>
          <a:p>
            <a:pPr lvl="1"/>
            <a:endParaRPr lang="en-CN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85A9F-D307-3824-0111-4DF2776B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" y="2286142"/>
            <a:ext cx="10917936" cy="308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18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7892E-D4FD-972F-C8AA-81ED67D38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2387-0FD4-58AC-ED98-476B525A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ko-KR" altLang="en-US" sz="3700" dirty="0"/>
              <a:t>안건</a:t>
            </a:r>
            <a:r>
              <a:rPr lang="en-US" altLang="ko-KR" sz="3700" dirty="0"/>
              <a:t>3:</a:t>
            </a:r>
            <a:r>
              <a:rPr lang="ko-KR" altLang="en-US" sz="3700" dirty="0"/>
              <a:t> </a:t>
            </a:r>
            <a:br>
              <a:rPr lang="en-US" altLang="ko-KR" sz="3700" dirty="0"/>
            </a:br>
            <a:r>
              <a:rPr lang="ko-KR" altLang="en-US" sz="3700" dirty="0"/>
              <a:t>리뷰 논문</a:t>
            </a:r>
            <a:endParaRPr lang="en-CN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8C3A6-A4E5-D209-3B18-D1041964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1380"/>
            <a:ext cx="7227680" cy="1154580"/>
          </a:xfrm>
        </p:spPr>
        <p:txBody>
          <a:bodyPr anchor="ctr">
            <a:normAutofit fontScale="70000" lnSpcReduction="20000"/>
          </a:bodyPr>
          <a:lstStyle/>
          <a:p>
            <a:pPr lvl="1"/>
            <a:r>
              <a:rPr lang="en-US" altLang="ko-KR" sz="2200" dirty="0"/>
              <a:t>JKPS </a:t>
            </a:r>
            <a:r>
              <a:rPr lang="ko-KR" altLang="en-US" sz="2200" dirty="0"/>
              <a:t>리뷰제출 </a:t>
            </a:r>
            <a:r>
              <a:rPr lang="en-US" altLang="ko-KR" sz="2200" dirty="0"/>
              <a:t>( </a:t>
            </a:r>
            <a:r>
              <a:rPr lang="ko-KR" altLang="en-US" sz="2200" dirty="0"/>
              <a:t>편집자 </a:t>
            </a:r>
            <a:r>
              <a:rPr lang="ko-KR" altLang="en-US" sz="2200" dirty="0" err="1"/>
              <a:t>강세종</a:t>
            </a:r>
            <a:r>
              <a:rPr lang="ko-KR" altLang="en-US" sz="2200" dirty="0"/>
              <a:t> 교수</a:t>
            </a:r>
            <a:r>
              <a:rPr lang="en-US" altLang="ko-KR" sz="2200" dirty="0"/>
              <a:t>)</a:t>
            </a:r>
          </a:p>
          <a:p>
            <a:pPr lvl="1"/>
            <a:r>
              <a:rPr lang="en-US" altLang="ko-KR" sz="2200" dirty="0"/>
              <a:t>Draft </a:t>
            </a:r>
            <a:r>
              <a:rPr lang="ko-KR" altLang="en-US" sz="2200" dirty="0"/>
              <a:t>작성</a:t>
            </a:r>
            <a:r>
              <a:rPr lang="en-US" altLang="ko-KR" sz="2200" dirty="0"/>
              <a:t>:</a:t>
            </a:r>
            <a:r>
              <a:rPr lang="ko-KR" altLang="en-US" sz="2200" dirty="0"/>
              <a:t> </a:t>
            </a:r>
            <a:r>
              <a:rPr lang="ko-KR" altLang="en-US" sz="2200" dirty="0" err="1"/>
              <a:t>김용선교수</a:t>
            </a:r>
            <a:r>
              <a:rPr lang="ko-KR" altLang="en-US" sz="2200" dirty="0"/>
              <a:t> </a:t>
            </a:r>
            <a:r>
              <a:rPr lang="en-US" altLang="ko-KR" sz="2200" dirty="0"/>
              <a:t>@</a:t>
            </a:r>
            <a:r>
              <a:rPr lang="ko-KR" altLang="en-US" sz="2200" dirty="0"/>
              <a:t> </a:t>
            </a:r>
            <a:r>
              <a:rPr lang="en-US" altLang="ko-KR" sz="2200" dirty="0">
                <a:hlinkClick r:id="rId2"/>
              </a:rPr>
              <a:t>overleaf</a:t>
            </a:r>
            <a:r>
              <a:rPr lang="ko-KR" altLang="en-US" sz="2200" dirty="0"/>
              <a:t> </a:t>
            </a:r>
            <a:r>
              <a:rPr lang="en-US" altLang="ko-KR" sz="2200" dirty="0">
                <a:hlinkClick r:id="rId2"/>
              </a:rPr>
              <a:t>https://www.overleaf.com/5743574229jzvxcxkkzycw#54437d</a:t>
            </a:r>
            <a:endParaRPr lang="en-US" altLang="ko-KR" sz="2200" dirty="0"/>
          </a:p>
          <a:p>
            <a:pPr lvl="1"/>
            <a:r>
              <a:rPr lang="en-US" dirty="0"/>
              <a:t>Funding purpose</a:t>
            </a:r>
            <a:r>
              <a:rPr lang="ko-KR" altLang="en-US" dirty="0"/>
              <a:t> 추가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AI/ML</a:t>
            </a:r>
            <a:r>
              <a:rPr lang="ko-KR" altLang="en-US" dirty="0">
                <a:solidFill>
                  <a:srgbClr val="00B0F0"/>
                </a:solidFill>
              </a:rPr>
              <a:t> </a:t>
            </a:r>
            <a:r>
              <a:rPr lang="en-US" altLang="ko-KR" dirty="0">
                <a:solidFill>
                  <a:srgbClr val="00B0F0"/>
                </a:solidFill>
              </a:rPr>
              <a:t>section, </a:t>
            </a:r>
            <a:r>
              <a:rPr lang="en-US" dirty="0">
                <a:solidFill>
                  <a:srgbClr val="00B0F0"/>
                </a:solidFill>
              </a:rPr>
              <a:t>QUANTUM INFORMATION SCIENCE section</a:t>
            </a:r>
            <a:endParaRPr lang="en-US" altLang="ko-KR" sz="2200" dirty="0">
              <a:solidFill>
                <a:srgbClr val="00B0F0"/>
              </a:solidFill>
            </a:endParaRPr>
          </a:p>
          <a:p>
            <a:pPr lvl="1"/>
            <a:endParaRPr lang="en-US" sz="2200" b="1" dirty="0"/>
          </a:p>
          <a:p>
            <a:pPr lvl="1"/>
            <a:endParaRPr lang="en-CN" sz="2200" dirty="0"/>
          </a:p>
        </p:txBody>
      </p:sp>
      <p:pic>
        <p:nvPicPr>
          <p:cNvPr id="6" name="Picture 5" descr="A close up of a text&#10;&#10;AI-generated content may be incorrect.">
            <a:extLst>
              <a:ext uri="{FF2B5EF4-FFF2-40B4-BE49-F238E27FC236}">
                <a16:creationId xmlns:a16="http://schemas.microsoft.com/office/drawing/2014/main" id="{B5F31CFB-757A-171A-D4CF-ADCD85825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90" y="2053729"/>
            <a:ext cx="8180097" cy="120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38252-0872-165D-7F20-37319B10E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560" y="3123379"/>
            <a:ext cx="7772400" cy="94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aper with text on it&#10;&#10;AI-generated content may be incorrect.">
            <a:extLst>
              <a:ext uri="{FF2B5EF4-FFF2-40B4-BE49-F238E27FC236}">
                <a16:creationId xmlns:a16="http://schemas.microsoft.com/office/drawing/2014/main" id="{E3CA4207-88F2-138E-B69A-F4C5F9ACA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663" y="3981891"/>
            <a:ext cx="7772400" cy="206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close up of a sign&#10;&#10;AI-generated content may be incorrect.">
            <a:extLst>
              <a:ext uri="{FF2B5EF4-FFF2-40B4-BE49-F238E27FC236}">
                <a16:creationId xmlns:a16="http://schemas.microsoft.com/office/drawing/2014/main" id="{51AEE54E-4C3B-872D-6E5A-243AC5290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102" y="5409866"/>
            <a:ext cx="7772400" cy="106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89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F480A-F963-0435-FE05-83AFBA4A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5092E-73EA-FDD8-06F5-F1BA2A0A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ko-KR" altLang="en-US" sz="4800" dirty="0"/>
              <a:t>안건 </a:t>
            </a:r>
            <a:r>
              <a:rPr lang="en-US" altLang="ko-KR" sz="4800" dirty="0"/>
              <a:t>4:</a:t>
            </a:r>
            <a:r>
              <a:rPr lang="ko-KR" altLang="en-US" sz="4800" dirty="0"/>
              <a:t> 펀드신청</a:t>
            </a:r>
            <a:endParaRPr lang="en-CN" sz="48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26A6-7399-6747-B98E-C1C9851D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894592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en-US" sz="1600" dirty="0">
                <a:hlinkClick r:id="rId2"/>
              </a:rPr>
              <a:t>SRC</a:t>
            </a:r>
            <a:r>
              <a:rPr lang="ko-KR" altLang="en-US" sz="1600" dirty="0"/>
              <a:t> 선도연구센터</a:t>
            </a:r>
            <a:endParaRPr lang="en-US" altLang="ko-KR" sz="1600" dirty="0"/>
          </a:p>
          <a:p>
            <a:pPr lvl="1"/>
            <a:r>
              <a:rPr lang="en-US" altLang="ko-KR" sz="1600" dirty="0"/>
              <a:t>Selling point: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lvl="2"/>
            <a:r>
              <a:rPr lang="en-US" altLang="ko-KR" sz="1600" dirty="0"/>
              <a:t>first principal approach to nuclear structure, Model to first principal</a:t>
            </a:r>
          </a:p>
          <a:p>
            <a:pPr lvl="2"/>
            <a:r>
              <a:rPr lang="en-US" altLang="ko-KR" sz="1600" dirty="0"/>
              <a:t>Now only detector support, </a:t>
            </a:r>
            <a:r>
              <a:rPr lang="en-US" altLang="ko-KR" sz="1600" dirty="0" err="1"/>
              <a:t>Pheno</a:t>
            </a:r>
            <a:r>
              <a:rPr lang="en-US" altLang="ko-KR" sz="1600" dirty="0"/>
              <a:t> for EIC</a:t>
            </a:r>
            <a:r>
              <a:rPr lang="en-US" altLang="ko-KR" sz="1600" b="1" dirty="0"/>
              <a:t> </a:t>
            </a:r>
          </a:p>
          <a:p>
            <a:pPr lvl="2"/>
            <a:endParaRPr lang="en-US" altLang="ko-KR" sz="1600" b="1" dirty="0"/>
          </a:p>
          <a:p>
            <a:pPr lvl="1"/>
            <a:r>
              <a:rPr lang="ko-KR" altLang="en-US" sz="1600" dirty="0"/>
              <a:t>분위기 조성</a:t>
            </a:r>
            <a:r>
              <a:rPr lang="en-US" altLang="ko-KR" sz="1600" dirty="0"/>
              <a:t>:</a:t>
            </a:r>
            <a:r>
              <a:rPr lang="ko-KR" altLang="en-US" sz="1600" dirty="0"/>
              <a:t> 연관분야에 협조요청 </a:t>
            </a:r>
            <a:r>
              <a:rPr lang="en-US" altLang="ko-KR" sz="1600" dirty="0"/>
              <a:t>(</a:t>
            </a:r>
            <a:r>
              <a:rPr lang="ko-KR" altLang="en-US" sz="1600" dirty="0"/>
              <a:t>네트워크 정비</a:t>
            </a:r>
            <a:r>
              <a:rPr lang="en-US" altLang="ko-KR" sz="1600" dirty="0"/>
              <a:t>)</a:t>
            </a:r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8BF59636-67AB-6D50-6003-2B4455AAA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2660216"/>
            <a:ext cx="10917936" cy="32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8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A3C0B-14B0-0973-72AA-BD06A9F8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ABC3-A6FD-8B88-C170-35359A554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광고</a:t>
            </a:r>
            <a:endParaRPr lang="en-CN" dirty="0"/>
          </a:p>
        </p:txBody>
      </p:sp>
      <p:pic>
        <p:nvPicPr>
          <p:cNvPr id="9" name="Picture 8" descr="A poster with pink flowers&#10;&#10;AI-generated content may be incorrect.">
            <a:extLst>
              <a:ext uri="{FF2B5EF4-FFF2-40B4-BE49-F238E27FC236}">
                <a16:creationId xmlns:a16="http://schemas.microsoft.com/office/drawing/2014/main" id="{09F96DAC-AA8C-3E2D-C8C9-945CE9AF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30" y="0"/>
            <a:ext cx="9943988" cy="63877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456449-4686-F0E1-A1AB-00AE27473D22}"/>
              </a:ext>
            </a:extLst>
          </p:cNvPr>
          <p:cNvSpPr txBox="1"/>
          <p:nvPr/>
        </p:nvSpPr>
        <p:spPr>
          <a:xfrm>
            <a:off x="226098" y="2474460"/>
            <a:ext cx="219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onfirmed lecturer:</a:t>
            </a:r>
          </a:p>
          <a:p>
            <a:endParaRPr lang="en-CN" dirty="0">
              <a:solidFill>
                <a:srgbClr val="00B0F0"/>
              </a:solidFill>
            </a:endParaRPr>
          </a:p>
          <a:p>
            <a:r>
              <a:rPr lang="en-CN" dirty="0">
                <a:solidFill>
                  <a:srgbClr val="00B0F0"/>
                </a:solidFill>
              </a:rPr>
              <a:t>Chris Lee,</a:t>
            </a:r>
          </a:p>
          <a:p>
            <a:r>
              <a:rPr lang="en-CN" dirty="0">
                <a:solidFill>
                  <a:srgbClr val="00B0F0"/>
                </a:solidFill>
              </a:rPr>
              <a:t>Xiangdong Ji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1D005-87EE-F126-E6B7-83ECAF3444FC}"/>
              </a:ext>
            </a:extLst>
          </p:cNvPr>
          <p:cNvSpPr txBox="1"/>
          <p:nvPr/>
        </p:nvSpPr>
        <p:spPr>
          <a:xfrm>
            <a:off x="9612115" y="5925212"/>
            <a:ext cx="268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Designed by T. Kwon</a:t>
            </a:r>
            <a:endParaRPr lang="en-C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8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368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6th EICΦ 미팅 안건</vt:lpstr>
      <vt:lpstr>안건 -1: 7차 미팅?</vt:lpstr>
      <vt:lpstr>안건 0: 지난 미팅</vt:lpstr>
      <vt:lpstr>안건 1: Collaboration 명칭</vt:lpstr>
      <vt:lpstr>안건 2: KPS학회 EIC pheno. 세션</vt:lpstr>
      <vt:lpstr>안건3:  리뷰 논문</vt:lpstr>
      <vt:lpstr>안건3:  리뷰 논문</vt:lpstr>
      <vt:lpstr>안건 4: 펀드신청</vt:lpstr>
      <vt:lpstr>광고</vt:lpstr>
      <vt:lpstr>Thanks EICΦians! Let’s Keep in Touch, All!! </vt:lpstr>
      <vt:lpstr>지난 안건3: 공동 논문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Daekyoung Kang</dc:creator>
  <cp:lastModifiedBy>Daekyoung Kang</cp:lastModifiedBy>
  <cp:revision>53</cp:revision>
  <dcterms:created xsi:type="dcterms:W3CDTF">2025-06-30T06:33:15Z</dcterms:created>
  <dcterms:modified xsi:type="dcterms:W3CDTF">2025-07-16T13:30:08Z</dcterms:modified>
</cp:coreProperties>
</file>